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4" r:id="rId6"/>
    <p:sldMasterId id="2147483670" r:id="rId7"/>
    <p:sldMasterId id="2147483658" r:id="rId8"/>
  </p:sldMasterIdLst>
  <p:notesMasterIdLst>
    <p:notesMasterId r:id="rId10"/>
  </p:notesMasterIdLst>
  <p:handoutMasterIdLst>
    <p:handoutMasterId r:id="rId11"/>
  </p:handoutMasterIdLst>
  <p:sldIdLst>
    <p:sldId id="261" r:id="rId9"/>
  </p:sldIdLst>
  <p:sldSz cx="30279975" cy="42484675"/>
  <p:notesSz cx="6797675" cy="9926638"/>
  <p:defaultTextStyle>
    <a:defPPr>
      <a:defRPr lang="en-US"/>
    </a:defPPr>
    <a:lvl1pPr marL="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7898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5796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36940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1591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39489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47387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55285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31839" algn="l" defTabSz="415796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98">
          <p15:clr>
            <a:srgbClr val="A4A3A4"/>
          </p15:clr>
        </p15:guide>
        <p15:guide id="2" orient="horz" pos="24222">
          <p15:clr>
            <a:srgbClr val="A4A3A4"/>
          </p15:clr>
        </p15:guide>
        <p15:guide id="3" orient="horz" pos="25129">
          <p15:clr>
            <a:srgbClr val="A4A3A4"/>
          </p15:clr>
        </p15:guide>
        <p15:guide id="4" orient="horz" pos="7484">
          <p15:clr>
            <a:srgbClr val="A4A3A4"/>
          </p15:clr>
        </p15:guide>
        <p15:guide id="5" pos="9537">
          <p15:clr>
            <a:srgbClr val="A4A3A4"/>
          </p15:clr>
        </p15:guide>
        <p15:guide id="6" pos="1009">
          <p15:clr>
            <a:srgbClr val="A4A3A4"/>
          </p15:clr>
        </p15:guide>
        <p15:guide id="7" pos="18065">
          <p15:clr>
            <a:srgbClr val="A4A3A4"/>
          </p15:clr>
        </p15:guide>
        <p15:guide id="8" pos="8947">
          <p15:clr>
            <a:srgbClr val="A4A3A4"/>
          </p15:clr>
        </p15:guide>
        <p15:guide id="9" pos="10127">
          <p15:clr>
            <a:srgbClr val="A4A3A4"/>
          </p15:clr>
        </p15:guide>
        <p15:guide id="10" orient="horz" pos="133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F09A93-2722-F16E-434F-BA35453ED254}" name="Luca, Michelle (SI&amp;P, Kensington WA)" initials="LM(KW" userId="S::luc102@csiro.au::ee2996cc-7617-4416-8cff-e1f4a999e14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C1D9BE-AEA0-429A-A2C9-2F083E5C4F35}" v="28" dt="2024-11-22T01:14:52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>
      <p:cViewPr>
        <p:scale>
          <a:sx n="42" d="100"/>
          <a:sy n="42" d="100"/>
        </p:scale>
        <p:origin x="-606" y="-5718"/>
      </p:cViewPr>
      <p:guideLst>
        <p:guide orient="horz" pos="5398"/>
        <p:guide orient="horz" pos="24222"/>
        <p:guide orient="horz" pos="25129"/>
        <p:guide orient="horz" pos="7484"/>
        <p:guide pos="9537"/>
        <p:guide pos="1009"/>
        <p:guide pos="18065"/>
        <p:guide pos="8947"/>
        <p:guide pos="10127"/>
        <p:guide orient="horz" pos="13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12" d="100"/>
          <a:sy n="112" d="100"/>
        </p:scale>
        <p:origin x="516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, Michelle (Science Connect, Kensington WA)" userId="ee2996cc-7617-4416-8cff-e1f4a999e144" providerId="ADAL" clId="{DDC1D9BE-AEA0-429A-A2C9-2F083E5C4F35}"/>
    <pc:docChg chg="modSld">
      <pc:chgData name="Luca, Michelle (Science Connect, Kensington WA)" userId="ee2996cc-7617-4416-8cff-e1f4a999e144" providerId="ADAL" clId="{DDC1D9BE-AEA0-429A-A2C9-2F083E5C4F35}" dt="2024-11-22T01:18:30.596" v="210" actId="20577"/>
      <pc:docMkLst>
        <pc:docMk/>
      </pc:docMkLst>
      <pc:sldChg chg="addSp modSp mod">
        <pc:chgData name="Luca, Michelle (Science Connect, Kensington WA)" userId="ee2996cc-7617-4416-8cff-e1f4a999e144" providerId="ADAL" clId="{DDC1D9BE-AEA0-429A-A2C9-2F083E5C4F35}" dt="2024-11-22T01:18:30.596" v="210" actId="20577"/>
        <pc:sldMkLst>
          <pc:docMk/>
          <pc:sldMk cId="1181836564" sldId="261"/>
        </pc:sldMkLst>
        <pc:spChg chg="mod">
          <ac:chgData name="Luca, Michelle (Science Connect, Kensington WA)" userId="ee2996cc-7617-4416-8cff-e1f4a999e144" providerId="ADAL" clId="{DDC1D9BE-AEA0-429A-A2C9-2F083E5C4F35}" dt="2024-11-21T02:53:20.884" v="98" actId="20577"/>
          <ac:spMkLst>
            <pc:docMk/>
            <pc:sldMk cId="1181836564" sldId="261"/>
            <ac:spMk id="6" creationId="{A2159725-4A10-D45F-CD3E-84ED9B0EF627}"/>
          </ac:spMkLst>
        </pc:spChg>
        <pc:spChg chg="mod">
          <ac:chgData name="Luca, Michelle (Science Connect, Kensington WA)" userId="ee2996cc-7617-4416-8cff-e1f4a999e144" providerId="ADAL" clId="{DDC1D9BE-AEA0-429A-A2C9-2F083E5C4F35}" dt="2024-11-21T02:54:24.056" v="109" actId="1076"/>
          <ac:spMkLst>
            <pc:docMk/>
            <pc:sldMk cId="1181836564" sldId="261"/>
            <ac:spMk id="7" creationId="{555296A1-0BB9-88BD-97F2-8B4E7F40D1E8}"/>
          </ac:spMkLst>
        </pc:spChg>
        <pc:spChg chg="mod">
          <ac:chgData name="Luca, Michelle (Science Connect, Kensington WA)" userId="ee2996cc-7617-4416-8cff-e1f4a999e144" providerId="ADAL" clId="{DDC1D9BE-AEA0-429A-A2C9-2F083E5C4F35}" dt="2024-11-21T02:55:55.970" v="123" actId="1076"/>
          <ac:spMkLst>
            <pc:docMk/>
            <pc:sldMk cId="1181836564" sldId="261"/>
            <ac:spMk id="8" creationId="{75E315E8-C689-07A2-37E3-F2B1CF4D8753}"/>
          </ac:spMkLst>
        </pc:spChg>
        <pc:spChg chg="mod">
          <ac:chgData name="Luca, Michelle (Science Connect, Kensington WA)" userId="ee2996cc-7617-4416-8cff-e1f4a999e144" providerId="ADAL" clId="{DDC1D9BE-AEA0-429A-A2C9-2F083E5C4F35}" dt="2024-11-22T01:12:35.367" v="146" actId="20577"/>
          <ac:spMkLst>
            <pc:docMk/>
            <pc:sldMk cId="1181836564" sldId="261"/>
            <ac:spMk id="26" creationId="{620DE757-04D4-4D00-ADD4-F4A54D6F7DEB}"/>
          </ac:spMkLst>
        </pc:spChg>
        <pc:graphicFrameChg chg="mod modGraphic">
          <ac:chgData name="Luca, Michelle (Science Connect, Kensington WA)" userId="ee2996cc-7617-4416-8cff-e1f4a999e144" providerId="ADAL" clId="{DDC1D9BE-AEA0-429A-A2C9-2F083E5C4F35}" dt="2024-11-22T01:18:30.596" v="210" actId="20577"/>
          <ac:graphicFrameMkLst>
            <pc:docMk/>
            <pc:sldMk cId="1181836564" sldId="261"/>
            <ac:graphicFrameMk id="2" creationId="{903E2909-4F87-E777-61C0-D6568C6A9BF0}"/>
          </ac:graphicFrameMkLst>
        </pc:graphicFrameChg>
        <pc:graphicFrameChg chg="mod modGraphic">
          <ac:chgData name="Luca, Michelle (Science Connect, Kensington WA)" userId="ee2996cc-7617-4416-8cff-e1f4a999e144" providerId="ADAL" clId="{DDC1D9BE-AEA0-429A-A2C9-2F083E5C4F35}" dt="2024-11-22T01:14:38.676" v="154" actId="20577"/>
          <ac:graphicFrameMkLst>
            <pc:docMk/>
            <pc:sldMk cId="1181836564" sldId="261"/>
            <ac:graphicFrameMk id="41" creationId="{00000000-0000-0000-0000-000000000000}"/>
          </ac:graphicFrameMkLst>
        </pc:graphicFrameChg>
        <pc:picChg chg="add mod modCrop">
          <ac:chgData name="Luca, Michelle (Science Connect, Kensington WA)" userId="ee2996cc-7617-4416-8cff-e1f4a999e144" providerId="ADAL" clId="{DDC1D9BE-AEA0-429A-A2C9-2F083E5C4F35}" dt="2024-11-21T02:55:45.397" v="122" actId="1076"/>
          <ac:picMkLst>
            <pc:docMk/>
            <pc:sldMk cId="1181836564" sldId="261"/>
            <ac:picMk id="4" creationId="{A21E4B5B-C078-3FAA-B869-FF3AF053847F}"/>
          </ac:picMkLst>
        </pc:picChg>
        <pc:picChg chg="mod">
          <ac:chgData name="Luca, Michelle (Science Connect, Kensington WA)" userId="ee2996cc-7617-4416-8cff-e1f4a999e144" providerId="ADAL" clId="{DDC1D9BE-AEA0-429A-A2C9-2F083E5C4F35}" dt="2024-11-21T02:52:53.909" v="91" actId="14826"/>
          <ac:picMkLst>
            <pc:docMk/>
            <pc:sldMk cId="1181836564" sldId="261"/>
            <ac:picMk id="19" creationId="{A158A3CC-78E8-8DBC-EC98-A37C83069DC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E054238-D9AC-4C0D-AA6E-31F89C61D1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7F9AD-C89B-4EC0-9BCA-CEA177A206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1AD78-E4AF-41B4-AA02-1C4B21052B20}" type="datetimeFigureOut">
              <a:rPr lang="en-AU" smtClean="0"/>
              <a:t>22/11/2024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2DEB26-DF2C-491C-A834-BB3FE71D02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720D37-AEC7-4981-86C9-D480F31DD3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97BDA-BA34-4140-A390-48ADEF46EE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60477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302D0-0783-4E73-9B88-327DA058EB29}" type="datetimeFigureOut">
              <a:rPr lang="en-AU" smtClean="0"/>
              <a:t>22/11/2024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41425"/>
            <a:ext cx="23876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6457A-5AFB-4010-A167-ECEBBAB23E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17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46621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663831"/>
            <a:ext cx="12601575" cy="21788593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557383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83608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9705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649674"/>
            <a:ext cx="12601575" cy="21802751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DCF9FD-D928-4239-B11E-4021AC44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88" y="1411118"/>
            <a:ext cx="2338693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2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908634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576029"/>
            <a:ext cx="12601575" cy="21876395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3779713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7607334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217099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561817"/>
            <a:ext cx="12601575" cy="2189060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71B4023-BD40-4280-8980-BB438D775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01788" y="1411118"/>
            <a:ext cx="9343521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84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15616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3969530"/>
            <a:ext cx="12601575" cy="24482896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8659982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52603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68700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3953623"/>
            <a:ext cx="12601575" cy="24498804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372AF03-6003-45CE-9D74-B6D7BAB2C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053398" y="39244337"/>
            <a:ext cx="862479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71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176915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935835"/>
            <a:ext cx="12601575" cy="2151658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6875615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8485380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921857"/>
            <a:ext cx="12601575" cy="2153056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10A259FF-F6BD-4D24-AFEF-BF2321B50A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053398" y="39244337"/>
            <a:ext cx="862479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708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46621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663831"/>
            <a:ext cx="12601575" cy="21788593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557383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83608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9705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649674"/>
            <a:ext cx="12601575" cy="21802751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DCF9FD-D928-4239-B11E-4021AC44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301" y="1511588"/>
            <a:ext cx="6120000" cy="140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79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64">
          <p15:clr>
            <a:srgbClr val="FBAE40"/>
          </p15:clr>
        </p15:guide>
        <p15:guide id="2" orient="horz" pos="907">
          <p15:clr>
            <a:srgbClr val="FBAE40"/>
          </p15:clr>
        </p15:guide>
        <p15:guide id="3" orient="horz" pos="235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908634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576029"/>
            <a:ext cx="12601575" cy="21876395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3779713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7607334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217099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561817"/>
            <a:ext cx="12601575" cy="2189060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4B88554-DB30-4CE6-9CA7-2EBBF3BA9F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301" y="1511588"/>
            <a:ext cx="6120000" cy="140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04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15616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3969530"/>
            <a:ext cx="12601575" cy="24482896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8659982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52603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68700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3953623"/>
            <a:ext cx="12601575" cy="24498804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74A417-8327-4149-8D7A-C86ED9923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76575" y="39535255"/>
            <a:ext cx="470161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21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721">
          <p15:clr>
            <a:srgbClr val="FBAE40"/>
          </p15:clr>
        </p15:guide>
        <p15:guide id="2" orient="horz" pos="26082">
          <p15:clr>
            <a:srgbClr val="FBAE40"/>
          </p15:clr>
        </p15:guide>
        <p15:guide id="3" pos="1806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176915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935835"/>
            <a:ext cx="12601575" cy="2151658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6875615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8485380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921857"/>
            <a:ext cx="12601575" cy="2153056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C2E9A06-B8F5-4945-A371-630D3B8ABC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76575" y="39535255"/>
            <a:ext cx="470161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47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082">
          <p15:clr>
            <a:srgbClr val="FBAE40"/>
          </p15:clr>
        </p15:guide>
        <p15:guide id="2" orient="horz" pos="24766">
          <p15:clr>
            <a:srgbClr val="FBAE40"/>
          </p15:clr>
        </p15:guide>
        <p15:guide id="3" pos="1806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s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908634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576029"/>
            <a:ext cx="12601575" cy="21876395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3779713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7607334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217099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561817"/>
            <a:ext cx="12601575" cy="2189060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38E1F4-8577-45D4-84E2-A84811D07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88" y="1411118"/>
            <a:ext cx="2338693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9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15616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3969530"/>
            <a:ext cx="12601575" cy="24482896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8659982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52603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68700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3953623"/>
            <a:ext cx="12601575" cy="24498804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DCF9FD-D928-4239-B11E-4021AC44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9395" y="39244337"/>
            <a:ext cx="215879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176915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935835"/>
            <a:ext cx="12601575" cy="2151658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6875615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8485380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921857"/>
            <a:ext cx="12601575" cy="2153056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2DCF9FD-D928-4239-B11E-4021AC44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9395" y="39244337"/>
            <a:ext cx="215879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2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46621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663831"/>
            <a:ext cx="12601575" cy="21788593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557383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83608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9705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649674"/>
            <a:ext cx="12601575" cy="21802751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CB6AA-4BD4-4401-961F-9CB3A6A603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788" y="1411118"/>
            <a:ext cx="4948903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84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908634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576029"/>
            <a:ext cx="12601575" cy="21876395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3779713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7607334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217099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561817"/>
            <a:ext cx="12601575" cy="2189060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7732E5-064C-4CA7-A1D4-BED63A0E87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788" y="1411118"/>
            <a:ext cx="4948903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975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15616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3969530"/>
            <a:ext cx="12601575" cy="24482896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8659982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52603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68700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3953623"/>
            <a:ext cx="12601575" cy="24498804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1A94B3-9BBA-48BB-A032-47F34860E0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09970" y="39244337"/>
            <a:ext cx="456821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30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C633823-9D29-4FB2-BC74-54C24B33B17D}"/>
              </a:ext>
            </a:extLst>
          </p:cNvPr>
          <p:cNvSpPr/>
          <p:nvPr userDrawn="1"/>
        </p:nvSpPr>
        <p:spPr>
          <a:xfrm>
            <a:off x="-1538" y="-24965"/>
            <a:ext cx="30283049" cy="1063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3176915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935835"/>
            <a:ext cx="12601575" cy="2151658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890126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6875615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8485380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921857"/>
            <a:ext cx="12601575" cy="21530569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A8011F-AB51-4029-81AA-7853706F67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09970" y="39244337"/>
            <a:ext cx="456821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78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01788" y="4662130"/>
            <a:ext cx="27147713" cy="333645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155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Insert main heading (max 155pt)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72624" y="16663831"/>
            <a:ext cx="12601575" cy="21788593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01788" y="11557383"/>
            <a:ext cx="27076400" cy="4023619"/>
          </a:xfrm>
        </p:spPr>
        <p:txBody>
          <a:bodyPr>
            <a:normAutofit/>
          </a:bodyPr>
          <a:lstStyle>
            <a:lvl1pPr marL="0" indent="0">
              <a:buNone/>
              <a:defRPr sz="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Introduction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601788" y="8360830"/>
            <a:ext cx="27076400" cy="1023672"/>
          </a:xfrm>
        </p:spPr>
        <p:txBody>
          <a:bodyPr>
            <a:noAutofit/>
          </a:bodyPr>
          <a:lstStyle>
            <a:lvl1pPr marL="0" indent="0">
              <a:buNone/>
              <a:defRPr sz="60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Subtitle [Calibri 60pt]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1788" y="9970595"/>
            <a:ext cx="27076400" cy="50395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Insert Author and Affiliation details [Calibri 32pt]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16076613" y="16649674"/>
            <a:ext cx="12601575" cy="21802751"/>
          </a:xfrm>
        </p:spPr>
        <p:txBody>
          <a:bodyPr>
            <a:normAutofit/>
          </a:bodyPr>
          <a:lstStyle>
            <a:lvl1pPr marL="0" indent="0">
              <a:spcBef>
                <a:spcPts val="6000"/>
              </a:spcBef>
              <a:spcAft>
                <a:spcPts val="1200"/>
              </a:spcAft>
              <a:buNone/>
              <a:defRPr sz="6000" b="0" baseline="0">
                <a:solidFill>
                  <a:schemeClr val="accent3"/>
                </a:solidFill>
              </a:defRPr>
            </a:lvl1pPr>
            <a:lvl2pPr marL="0" indent="0">
              <a:spcBef>
                <a:spcPts val="900"/>
              </a:spcBef>
              <a:spcAft>
                <a:spcPts val="900"/>
              </a:spcAft>
              <a:buNone/>
              <a:defRPr sz="3200" baseline="0"/>
            </a:lvl2pPr>
            <a:lvl3pPr marL="0" indent="0">
              <a:spcBef>
                <a:spcPts val="4200"/>
              </a:spcBef>
              <a:spcAft>
                <a:spcPts val="1200"/>
              </a:spcAft>
              <a:buNone/>
              <a:defRPr sz="4400" b="1">
                <a:solidFill>
                  <a:schemeClr val="accent2"/>
                </a:solidFill>
              </a:defRPr>
            </a:lvl3pPr>
            <a:lvl4pPr>
              <a:defRPr sz="3600"/>
            </a:lvl4pPr>
            <a:lvl5pPr>
              <a:defRPr sz="36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dirty="0"/>
              <a:t>Heading (First level)</a:t>
            </a:r>
          </a:p>
          <a:p>
            <a:pPr lvl="1"/>
            <a:r>
              <a:rPr lang="en-US" dirty="0"/>
              <a:t>Body (Second level)</a:t>
            </a:r>
          </a:p>
          <a:p>
            <a:pPr lvl="2"/>
            <a:r>
              <a:rPr lang="en-US" dirty="0"/>
              <a:t>Heading 2 (Third level)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E0921-8856-4AD6-A53F-1CD6E8A59EBE}"/>
              </a:ext>
            </a:extLst>
          </p:cNvPr>
          <p:cNvSpPr/>
          <p:nvPr userDrawn="1"/>
        </p:nvSpPr>
        <p:spPr>
          <a:xfrm>
            <a:off x="1572624" y="39535255"/>
            <a:ext cx="5759450" cy="1808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AU" sz="2200" b="1" dirty="0"/>
              <a:t>As Australia’s national science agency </a:t>
            </a:r>
          </a:p>
          <a:p>
            <a:r>
              <a:rPr lang="en-AU" sz="2200" b="1" dirty="0"/>
              <a:t>and innovation catalyst, CSIRO is solving </a:t>
            </a:r>
          </a:p>
          <a:p>
            <a:r>
              <a:rPr lang="en-AU" sz="2200" b="1" dirty="0"/>
              <a:t>the greatest challenges through </a:t>
            </a:r>
          </a:p>
          <a:p>
            <a:pPr>
              <a:spcAft>
                <a:spcPts val="900"/>
              </a:spcAft>
            </a:pPr>
            <a:r>
              <a:rPr lang="en-AU" sz="2200" b="1" dirty="0"/>
              <a:t>innovative science and technology.</a:t>
            </a:r>
          </a:p>
          <a:p>
            <a:r>
              <a:rPr lang="en-AU" sz="2200" dirty="0"/>
              <a:t>CSIRO. Unlocking a better future for everyone.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ACBA265-9D8F-4AE2-AD03-D4E6375E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01788" y="1411118"/>
            <a:ext cx="9343521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2"/>
          <p:cNvSpPr>
            <a:spLocks noChangeAspect="1" noChangeArrowheads="1" noTextEdit="1"/>
          </p:cNvSpPr>
          <p:nvPr userDrawn="1"/>
        </p:nvSpPr>
        <p:spPr bwMode="auto">
          <a:xfrm>
            <a:off x="-23150" y="-1"/>
            <a:ext cx="30312000" cy="91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23150" y="-1"/>
            <a:ext cx="30312000" cy="743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1530474" y="1220098"/>
            <a:ext cx="27147713" cy="33364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65422" y="8640763"/>
            <a:ext cx="27112766" cy="298116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761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5" r:id="rId2"/>
    <p:sldLayoutId id="2147483655" r:id="rId3"/>
    <p:sldLayoutId id="2147483654" r:id="rId4"/>
  </p:sldLayoutIdLst>
  <p:txStyles>
    <p:titleStyle>
      <a:lvl1pPr algn="l" defTabSz="4157960" rtl="0" eaLnBrk="1" latinLnBrk="0" hangingPunct="1">
        <a:spcBef>
          <a:spcPct val="0"/>
        </a:spcBef>
        <a:buNone/>
        <a:defRPr sz="175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59235" indent="-1559235" algn="l" defTabSz="415796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78342" indent="-1299362" algn="l" defTabSz="415796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7450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6429" indent="-1039490" algn="l" defTabSz="4157960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5409" indent="-1039490" algn="l" defTabSz="4157960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438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1336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9234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7132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98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796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694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591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489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7387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5285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3183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2"/>
          <p:cNvSpPr>
            <a:spLocks noChangeAspect="1" noChangeArrowheads="1" noTextEdit="1"/>
          </p:cNvSpPr>
          <p:nvPr userDrawn="1"/>
        </p:nvSpPr>
        <p:spPr bwMode="auto">
          <a:xfrm>
            <a:off x="-23150" y="-1"/>
            <a:ext cx="30312000" cy="91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23150" y="-1"/>
            <a:ext cx="30312000" cy="743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1530474" y="1220098"/>
            <a:ext cx="27147713" cy="33364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65422" y="8640763"/>
            <a:ext cx="27112766" cy="298116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94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67" r:id="rId3"/>
    <p:sldLayoutId id="2147483668" r:id="rId4"/>
  </p:sldLayoutIdLst>
  <p:txStyles>
    <p:titleStyle>
      <a:lvl1pPr algn="l" defTabSz="4157960" rtl="0" eaLnBrk="1" latinLnBrk="0" hangingPunct="1">
        <a:spcBef>
          <a:spcPct val="0"/>
        </a:spcBef>
        <a:buNone/>
        <a:defRPr sz="175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59235" indent="-1559235" algn="l" defTabSz="415796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78342" indent="-1299362" algn="l" defTabSz="415796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7450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6429" indent="-1039490" algn="l" defTabSz="4157960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5409" indent="-1039490" algn="l" defTabSz="4157960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438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1336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9234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7132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98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796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694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591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489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7387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5285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3183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2"/>
          <p:cNvSpPr>
            <a:spLocks noChangeAspect="1" noChangeArrowheads="1" noTextEdit="1"/>
          </p:cNvSpPr>
          <p:nvPr userDrawn="1"/>
        </p:nvSpPr>
        <p:spPr bwMode="auto">
          <a:xfrm>
            <a:off x="-23150" y="-1"/>
            <a:ext cx="30312000" cy="91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23150" y="-1"/>
            <a:ext cx="30312000" cy="743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1530474" y="1220098"/>
            <a:ext cx="27147713" cy="33364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65422" y="8640763"/>
            <a:ext cx="27112766" cy="298116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4353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7" r:id="rId2"/>
    <p:sldLayoutId id="2147483673" r:id="rId3"/>
    <p:sldLayoutId id="2147483674" r:id="rId4"/>
  </p:sldLayoutIdLst>
  <p:txStyles>
    <p:titleStyle>
      <a:lvl1pPr algn="l" defTabSz="4157960" rtl="0" eaLnBrk="1" latinLnBrk="0" hangingPunct="1">
        <a:spcBef>
          <a:spcPct val="0"/>
        </a:spcBef>
        <a:buNone/>
        <a:defRPr sz="175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59235" indent="-1559235" algn="l" defTabSz="415796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78342" indent="-1299362" algn="l" defTabSz="415796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7450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6429" indent="-1039490" algn="l" defTabSz="4157960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5409" indent="-1039490" algn="l" defTabSz="4157960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438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1336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9234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7132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98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796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694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591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489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7387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5285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3183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2"/>
          <p:cNvSpPr>
            <a:spLocks noChangeAspect="1" noChangeArrowheads="1" noTextEdit="1"/>
          </p:cNvSpPr>
          <p:nvPr userDrawn="1"/>
        </p:nvSpPr>
        <p:spPr bwMode="auto">
          <a:xfrm>
            <a:off x="-23150" y="-1"/>
            <a:ext cx="30312000" cy="91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5" name="Rectangle 25"/>
          <p:cNvSpPr>
            <a:spLocks noChangeArrowheads="1"/>
          </p:cNvSpPr>
          <p:nvPr userDrawn="1"/>
        </p:nvSpPr>
        <p:spPr bwMode="auto">
          <a:xfrm>
            <a:off x="-23150" y="-1"/>
            <a:ext cx="30312000" cy="743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1530474" y="1220098"/>
            <a:ext cx="27147713" cy="33364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65422" y="8640763"/>
            <a:ext cx="27112766" cy="298116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001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8" r:id="rId2"/>
    <p:sldLayoutId id="2147483661" r:id="rId3"/>
    <p:sldLayoutId id="2147483662" r:id="rId4"/>
  </p:sldLayoutIdLst>
  <p:txStyles>
    <p:titleStyle>
      <a:lvl1pPr algn="l" defTabSz="4157960" rtl="0" eaLnBrk="1" latinLnBrk="0" hangingPunct="1">
        <a:spcBef>
          <a:spcPct val="0"/>
        </a:spcBef>
        <a:buNone/>
        <a:defRPr sz="175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59235" indent="-1559235" algn="l" defTabSz="415796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78342" indent="-1299362" algn="l" defTabSz="415796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7450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6429" indent="-1039490" algn="l" defTabSz="4157960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5409" indent="-1039490" algn="l" defTabSz="4157960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438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1336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9234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71329" indent="-1039490" algn="l" defTabSz="4157960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98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796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6940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591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489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7387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5285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31839" algn="l" defTabSz="415796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iro.au/en/careers/Scholarships-student-opportunities/Postgraduate-programs-and-Scholarships/Industry-PhD/iPhD-Student" TargetMode="External"/><Relationship Id="rId7" Type="http://schemas.openxmlformats.org/officeDocument/2006/relationships/image" Target="../media/image8.jpeg"/><Relationship Id="rId2" Type="http://schemas.openxmlformats.org/officeDocument/2006/relationships/hyperlink" Target="https://www.kurloo.io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hyperlink" Target="mailto:iphd@csiro.a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F66A98-F5A5-47F9-908F-670AB9C7C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437" y="2454440"/>
            <a:ext cx="27147713" cy="3336453"/>
          </a:xfrm>
        </p:spPr>
        <p:txBody>
          <a:bodyPr/>
          <a:lstStyle/>
          <a:p>
            <a:r>
              <a:rPr lang="en-AU" dirty="0"/>
              <a:t>Kickstart your career with </a:t>
            </a:r>
            <a:br>
              <a:rPr lang="en-AU" dirty="0"/>
            </a:br>
            <a:r>
              <a:rPr lang="en-AU" dirty="0"/>
              <a:t>CSIRO’s Industry PhD 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sz="half" idx="1"/>
          </p:nvPr>
        </p:nvSpPr>
        <p:spPr>
          <a:xfrm>
            <a:off x="1530475" y="16406864"/>
            <a:ext cx="12358402" cy="19228630"/>
          </a:xfrm>
        </p:spPr>
        <p:txBody>
          <a:bodyPr>
            <a:normAutofit fontScale="85000" lnSpcReduction="20000"/>
          </a:bodyPr>
          <a:lstStyle/>
          <a:p>
            <a:r>
              <a:rPr lang="en-AU" dirty="0"/>
              <a:t>The opportunity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Admission to a university PhD program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 four-year scholarship valued at $47,000 per annum (2025 rate)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 project expense and development package of up to $13,000 per annum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Supervision by CSIRO, an industry partner and the host university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 60-day Industry Engagement component with the industry partner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 structured professional development and training package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endParaRPr lang="en-AU" sz="35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3500" dirty="0"/>
              <a:t>Successful students will receive a PhD on completion.</a:t>
            </a:r>
          </a:p>
          <a:p>
            <a:pPr lvl="1">
              <a:spcAft>
                <a:spcPts val="0"/>
              </a:spcAft>
            </a:pPr>
            <a:endParaRPr lang="en-AU" dirty="0"/>
          </a:p>
          <a:p>
            <a:pPr lvl="1">
              <a:spcAft>
                <a:spcPts val="0"/>
              </a:spcAft>
            </a:pPr>
            <a:r>
              <a:rPr lang="en-AU" sz="6000" dirty="0">
                <a:solidFill>
                  <a:schemeClr val="accent3"/>
                </a:solidFill>
              </a:rPr>
              <a:t>Eligibility requirements 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AU" sz="35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3500" dirty="0"/>
              <a:t> The student must: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Be an Australian citizen or Permanent Resident, or a New Zealand citizen. 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Meet participating university PhD admission requirements.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Meet university English language requirements.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Not have previously completed a PhD.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Be able to commence the Program in the year of the offer.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Enrol as a full-time PhD student.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Be prepared to be located at the project location(s) that the host university has approved and, if required, comply with the host university’s external enrolment procedures. </a:t>
            </a:r>
          </a:p>
          <a:p>
            <a:pPr marL="457200" lvl="1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AU" sz="6000" dirty="0">
              <a:solidFill>
                <a:schemeClr val="accent3"/>
              </a:solidFill>
            </a:endParaRPr>
          </a:p>
          <a:p>
            <a:pPr lvl="1">
              <a:spcAft>
                <a:spcPts val="0"/>
              </a:spcAft>
            </a:pPr>
            <a:r>
              <a:rPr lang="en-AU" sz="6000" dirty="0">
                <a:solidFill>
                  <a:schemeClr val="accent3"/>
                </a:solidFill>
              </a:rPr>
              <a:t>Application process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endParaRPr lang="en-AU" sz="3500" dirty="0"/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Applicants submit an expression of interest (EOI) following the instructions on the university’s webpage or directly by emailing the supervisory team. Applications are open until position is filled.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The EOI is assessed by the supervisory team and shortlisted applicants are interviewed.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The supervisory team nominates a preferred applicant.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The application is assessed by the university against PhD admission criteria. </a:t>
            </a:r>
          </a:p>
          <a:p>
            <a:pPr marL="342900" lvl="1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•"/>
            </a:pPr>
            <a:r>
              <a:rPr lang="en-AU" sz="3500" dirty="0"/>
              <a:t>The university will issue a letter of offer for the program if all conditions have been satisfied.  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0"/>
          </p:nvPr>
        </p:nvSpPr>
        <p:spPr>
          <a:xfrm>
            <a:off x="1422375" y="11640213"/>
            <a:ext cx="27076400" cy="3779713"/>
          </a:xfrm>
        </p:spPr>
        <p:txBody>
          <a:bodyPr>
            <a:normAutofit fontScale="92500" lnSpcReduction="10000"/>
          </a:bodyPr>
          <a:lstStyle/>
          <a:p>
            <a:r>
              <a:rPr lang="en-AU" dirty="0"/>
              <a:t>The CSIRO Industry PhD Program (iPhD) is a research training program, focusing on applied research that benefits industry by solving real-world challenges. It aims to produce the next generation of innovation leaders with the skills to work at the interface of research and industry in Australia. </a:t>
            </a:r>
          </a:p>
          <a:p>
            <a:endParaRPr lang="en-AU" dirty="0"/>
          </a:p>
        </p:txBody>
      </p:sp>
      <p:sp>
        <p:nvSpPr>
          <p:cNvPr id="33" name="Content Placeholder 32"/>
          <p:cNvSpPr>
            <a:spLocks noGrp="1"/>
          </p:cNvSpPr>
          <p:nvPr>
            <p:ph sz="half" idx="13"/>
          </p:nvPr>
        </p:nvSpPr>
        <p:spPr>
          <a:xfrm>
            <a:off x="15410519" y="16406864"/>
            <a:ext cx="13017304" cy="9876032"/>
          </a:xfrm>
        </p:spPr>
        <p:txBody>
          <a:bodyPr>
            <a:normAutofit/>
          </a:bodyPr>
          <a:lstStyle/>
          <a:p>
            <a:pPr lvl="2"/>
            <a:r>
              <a:rPr lang="en-AU" sz="5300" dirty="0"/>
              <a:t>Project overview </a:t>
            </a:r>
          </a:p>
        </p:txBody>
      </p:sp>
      <p:graphicFrame>
        <p:nvGraphicFramePr>
          <p:cNvPr id="4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405993"/>
              </p:ext>
            </p:extLst>
          </p:nvPr>
        </p:nvGraphicFramePr>
        <p:xfrm>
          <a:off x="15467763" y="24492153"/>
          <a:ext cx="13043680" cy="35882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720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22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0492">
                <a:tc gridSpan="2">
                  <a:txBody>
                    <a:bodyPr/>
                    <a:lstStyle/>
                    <a:p>
                      <a:r>
                        <a:rPr lang="en-US" sz="2400" cap="all" baseline="0" dirty="0">
                          <a:solidFill>
                            <a:schemeClr val="bg1"/>
                          </a:solidFill>
                        </a:rPr>
                        <a:t>SUPERVISORY TEAM DETAILS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r>
                        <a:rPr lang="en-US" sz="2400" cap="all" baseline="0" dirty="0">
                          <a:solidFill>
                            <a:schemeClr val="bg1"/>
                          </a:solidFill>
                        </a:rPr>
                        <a:t>DETAILS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755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Curtin University</a:t>
                      </a:r>
                      <a:endParaRPr lang="en-US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Mick Filmer</a:t>
                      </a:r>
                    </a:p>
                    <a:p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M.Filmer@curtin.edu.au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4865">
                <a:tc>
                  <a:txBody>
                    <a:bodyPr/>
                    <a:lstStyle/>
                    <a:p>
                      <a:r>
                        <a:rPr lang="en-US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CSIRO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Matt Garthwaite</a:t>
                      </a:r>
                    </a:p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Matt.Garthwaite@csiro.au</a:t>
                      </a:r>
                      <a:endParaRPr lang="en-US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338">
                <a:tc>
                  <a:txBody>
                    <a:bodyPr/>
                    <a:lstStyle/>
                    <a:p>
                      <a:pPr marL="0" algn="l" defTabSz="4157960" rtl="0" eaLnBrk="1" latinLnBrk="0" hangingPunct="1"/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Kurloo</a:t>
                      </a:r>
                      <a:endParaRPr lang="en-US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4157960" rtl="0" eaLnBrk="1" latinLnBrk="0" hangingPunct="1"/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Lee Hellen</a:t>
                      </a:r>
                    </a:p>
                    <a:p>
                      <a:pPr marL="0" algn="l" defTabSz="4157960" rtl="0" eaLnBrk="1" latinLnBrk="0" hangingPunct="1"/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lee.hellen@kurloo.io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C6F0124-61AE-4F29-B18F-BA8829A116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7794" y="7037668"/>
            <a:ext cx="27076400" cy="1023672"/>
          </a:xfrm>
        </p:spPr>
        <p:txBody>
          <a:bodyPr/>
          <a:lstStyle/>
          <a:p>
            <a:r>
              <a:rPr lang="en-AU" sz="6000" dirty="0"/>
              <a:t>Earn your PhD in partnership with industry, a leading university, and Australia’s national science agency, CSIRO.</a:t>
            </a:r>
          </a:p>
          <a:p>
            <a:endParaRPr lang="en-AU" dirty="0"/>
          </a:p>
        </p:txBody>
      </p:sp>
      <p:sp>
        <p:nvSpPr>
          <p:cNvPr id="26" name="Text Box 137">
            <a:extLst>
              <a:ext uri="{FF2B5EF4-FFF2-40B4-BE49-F238E27FC236}">
                <a16:creationId xmlns:a16="http://schemas.microsoft.com/office/drawing/2014/main" id="{620DE757-04D4-4D00-ADD4-F4A54D6F7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6937" y="36064405"/>
            <a:ext cx="4623009" cy="18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4176713">
              <a:defRPr>
                <a:solidFill>
                  <a:schemeClr val="tx1"/>
                </a:solidFill>
                <a:latin typeface="Arial" charset="0"/>
              </a:defRPr>
            </a:lvl1pPr>
            <a:lvl2pPr defTabSz="4176713">
              <a:defRPr>
                <a:solidFill>
                  <a:schemeClr val="tx1"/>
                </a:solidFill>
                <a:latin typeface="Arial" charset="0"/>
              </a:defRPr>
            </a:lvl2pPr>
            <a:lvl3pPr defTabSz="4176713">
              <a:defRPr>
                <a:solidFill>
                  <a:schemeClr val="tx1"/>
                </a:solidFill>
                <a:latin typeface="Arial" charset="0"/>
              </a:defRPr>
            </a:lvl3pPr>
            <a:lvl4pPr defTabSz="4176713">
              <a:defRPr>
                <a:solidFill>
                  <a:schemeClr val="tx1"/>
                </a:solidFill>
                <a:latin typeface="Arial" charset="0"/>
              </a:defRPr>
            </a:lvl4pPr>
            <a:lvl5pPr defTabSz="4176713">
              <a:defRPr>
                <a:solidFill>
                  <a:schemeClr val="tx1"/>
                </a:solidFill>
                <a:latin typeface="Arial" charset="0"/>
              </a:defRPr>
            </a:lvl5pPr>
            <a:lvl6pPr defTabSz="4176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4176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4176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4176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AU" sz="2200" b="1" cap="all" dirty="0">
                <a:solidFill>
                  <a:schemeClr val="accent3"/>
                </a:solidFill>
                <a:latin typeface="+mj-lt"/>
              </a:rPr>
              <a:t>FOR FURTHER INFORMATION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Visit the iPhD </a:t>
            </a:r>
            <a:r>
              <a:rPr lang="en-AU" sz="1800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website</a:t>
            </a:r>
            <a:endParaRPr lang="en-AU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Contact </a:t>
            </a:r>
            <a:r>
              <a:rPr lang="en-AU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project’s supervisory team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Contact Curtin University </a:t>
            </a:r>
            <a:endParaRPr lang="en-AU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A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Contact the </a:t>
            </a:r>
            <a:r>
              <a:rPr lang="en-AU" sz="1800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iPhD team</a:t>
            </a:r>
            <a:r>
              <a:rPr lang="en-AU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AU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800"/>
              </a:spcAft>
            </a:pP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903E2909-4F87-E777-61C0-D6568C6A9B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533363"/>
              </p:ext>
            </p:extLst>
          </p:nvPr>
        </p:nvGraphicFramePr>
        <p:xfrm>
          <a:off x="15322317" y="32280736"/>
          <a:ext cx="13245139" cy="38098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706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9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0575">
                <a:tc gridSpan="2">
                  <a:txBody>
                    <a:bodyPr/>
                    <a:lstStyle/>
                    <a:p>
                      <a:r>
                        <a:rPr lang="en-US" sz="2400" cap="all" baseline="0" dirty="0">
                          <a:solidFill>
                            <a:schemeClr val="bg1"/>
                          </a:solidFill>
                        </a:rPr>
                        <a:t>PROJECT LOCATIONS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r>
                        <a:rPr lang="en-US" sz="2400" cap="all" baseline="0" dirty="0">
                          <a:solidFill>
                            <a:schemeClr val="bg1"/>
                          </a:solidFill>
                        </a:rPr>
                        <a:t>DETAILS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751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400" dirty="0">
                          <a:solidFill>
                            <a:srgbClr val="484647"/>
                          </a:solidFill>
                        </a:rPr>
                        <a:t>Primary location </a:t>
                      </a:r>
                    </a:p>
                  </a:txBody>
                  <a:tcPr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Perth </a:t>
                      </a:r>
                    </a:p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Curtin University, Kent Street, Bentley WA</a:t>
                      </a:r>
                    </a:p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endParaRPr lang="en-US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3250">
                <a:tc>
                  <a:txBody>
                    <a:bodyPr/>
                    <a:lstStyle/>
                    <a:p>
                      <a:r>
                        <a:rPr lang="en-US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Industry Engagement component location </a:t>
                      </a:r>
                    </a:p>
                    <a:p>
                      <a:endParaRPr lang="en-US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Brisbane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Kurloo, Level 2, Suite B, 11 Finchley Street, Milton QLD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754">
                <a:tc>
                  <a:txBody>
                    <a:bodyPr/>
                    <a:lstStyle/>
                    <a:p>
                      <a:pPr marL="0" lvl="0" indent="0" algn="l" defTabSz="415796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Other potential location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Canberra 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CSIRO Black Mountain, </a:t>
                      </a:r>
                      <a:r>
                        <a:rPr lang="en-AU" sz="2400" kern="1200" dirty="0" err="1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Clunies</a:t>
                      </a:r>
                      <a:r>
                        <a:rPr lang="en-AU" sz="2400" kern="1200" dirty="0">
                          <a:solidFill>
                            <a:srgbClr val="484647"/>
                          </a:solidFill>
                          <a:latin typeface="+mn-lt"/>
                          <a:ea typeface="+mn-ea"/>
                          <a:cs typeface="+mn-cs"/>
                        </a:rPr>
                        <a:t> Ross Street, Acton ACT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AU" sz="2400" kern="1200" dirty="0">
                        <a:solidFill>
                          <a:srgbClr val="4846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A158A3CC-78E8-8DBC-EC98-A37C83069D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7692" y="36135882"/>
            <a:ext cx="7719490" cy="514632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EDD9256-6499-F821-72F4-CAAC9A7FDE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0849" y="37871169"/>
            <a:ext cx="3522548" cy="34825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159725-4A10-D45F-CD3E-84ED9B0EF627}"/>
              </a:ext>
            </a:extLst>
          </p:cNvPr>
          <p:cNvSpPr txBox="1"/>
          <p:nvPr/>
        </p:nvSpPr>
        <p:spPr>
          <a:xfrm>
            <a:off x="15397331" y="17853261"/>
            <a:ext cx="1231199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>
                <a:solidFill>
                  <a:srgbClr val="000000"/>
                </a:solidFill>
                <a:latin typeface="Calibri" panose="020F0502020204030204" pitchFamily="34" charset="0"/>
              </a:rPr>
              <a:t>Improving large infrastructure risk management using next generation Interferometric SAR validated with innovative GNSS sensor systems.</a:t>
            </a:r>
          </a:p>
          <a:p>
            <a:endParaRPr lang="en-AU" sz="3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AU" sz="3000" dirty="0">
                <a:solidFill>
                  <a:srgbClr val="000000"/>
                </a:solidFill>
                <a:latin typeface="Calibri" panose="020F0502020204030204" pitchFamily="34" charset="0"/>
              </a:rPr>
              <a:t>This project will work on developing methods to integrate next generation satellite radar monitoring for ground motion (</a:t>
            </a:r>
            <a:r>
              <a:rPr lang="en-AU" sz="3000" dirty="0" err="1">
                <a:solidFill>
                  <a:srgbClr val="000000"/>
                </a:solidFill>
                <a:latin typeface="Calibri" panose="020F0502020204030204" pitchFamily="34" charset="0"/>
              </a:rPr>
              <a:t>InSAR</a:t>
            </a:r>
            <a:r>
              <a:rPr lang="en-AU" sz="3000" dirty="0">
                <a:solidFill>
                  <a:srgbClr val="000000"/>
                </a:solidFill>
                <a:latin typeface="Calibri" panose="020F0502020204030204" pitchFamily="34" charset="0"/>
              </a:rPr>
              <a:t>) with Global Navigation Satellite Systems (GNSS, e.g., GPS) positioning devices. </a:t>
            </a:r>
          </a:p>
          <a:p>
            <a:endParaRPr lang="en-AU" sz="3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AU" sz="3000" dirty="0">
                <a:solidFill>
                  <a:srgbClr val="000000"/>
                </a:solidFill>
                <a:latin typeface="Calibri" panose="020F0502020204030204" pitchFamily="34" charset="0"/>
              </a:rPr>
              <a:t>The outcome will be improved methodology for monitoring 3D ground surface changes from space. The potential benefits include overcoming current </a:t>
            </a:r>
            <a:r>
              <a:rPr lang="en-AU" sz="3000" dirty="0" err="1">
                <a:solidFill>
                  <a:srgbClr val="000000"/>
                </a:solidFill>
                <a:latin typeface="Calibri" panose="020F0502020204030204" pitchFamily="34" charset="0"/>
              </a:rPr>
              <a:t>InSAR</a:t>
            </a:r>
            <a:r>
              <a:rPr lang="en-AU" sz="3000" dirty="0">
                <a:solidFill>
                  <a:srgbClr val="000000"/>
                </a:solidFill>
                <a:latin typeface="Calibri" panose="020F0502020204030204" pitchFamily="34" charset="0"/>
              </a:rPr>
              <a:t> deficiencies in hazard monitoring of critical infrastructure, thus reducing the risk of catastrophic events.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5296A1-0BB9-88BD-97F2-8B4E7F40D1E8}"/>
              </a:ext>
            </a:extLst>
          </p:cNvPr>
          <p:cNvSpPr txBox="1"/>
          <p:nvPr/>
        </p:nvSpPr>
        <p:spPr>
          <a:xfrm>
            <a:off x="15397331" y="28512440"/>
            <a:ext cx="694270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300" b="1" dirty="0">
                <a:solidFill>
                  <a:schemeClr val="accent2"/>
                </a:solidFill>
              </a:rPr>
              <a:t>Ideal student skillset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E315E8-C689-07A2-37E3-F2B1CF4D8753}"/>
              </a:ext>
            </a:extLst>
          </p:cNvPr>
          <p:cNvSpPr txBox="1"/>
          <p:nvPr/>
        </p:nvSpPr>
        <p:spPr>
          <a:xfrm>
            <a:off x="15322317" y="29773638"/>
            <a:ext cx="12217713" cy="2148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AU" sz="3000" dirty="0">
                <a:latin typeface="Calibri" panose="020F0502020204030204" pitchFamily="34" charset="0"/>
                <a:cs typeface="Calibri" panose="020F0502020204030204" pitchFamily="34" charset="0"/>
              </a:rPr>
              <a:t>Bachelor degree (Hons1) in mathematics/physics/engineering/geodesy or related course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AU" sz="3000" dirty="0">
                <a:latin typeface="Calibri" panose="020F0502020204030204" pitchFamily="34" charset="0"/>
                <a:cs typeface="Calibri" panose="020F0502020204030204" pitchFamily="34" charset="0"/>
              </a:rPr>
              <a:t>Knowledge of computer programming language(s)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AU" sz="3000" dirty="0">
                <a:latin typeface="Calibri" panose="020F0502020204030204" pitchFamily="34" charset="0"/>
                <a:cs typeface="Calibri" panose="020F0502020204030204" pitchFamily="34" charset="0"/>
              </a:rPr>
              <a:t>Previous research and industry experience is desirable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1E4B5B-C078-3FAA-B869-FF3AF05384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41" b="6866"/>
          <a:stretch/>
        </p:blipFill>
        <p:spPr>
          <a:xfrm>
            <a:off x="15322317" y="36837786"/>
            <a:ext cx="12892646" cy="417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36564"/>
      </p:ext>
    </p:extLst>
  </p:cSld>
  <p:clrMapOvr>
    <a:masterClrMapping/>
  </p:clrMapOvr>
</p:sld>
</file>

<file path=ppt/theme/theme1.xml><?xml version="1.0" encoding="utf-8"?>
<a:theme xmlns:a="http://schemas.openxmlformats.org/drawingml/2006/main" name="CSIRO">
  <a:themeElements>
    <a:clrScheme name="CSIRO-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1D34"/>
      </a:accent2>
      <a:accent3>
        <a:srgbClr val="757579"/>
      </a:accent3>
      <a:accent4>
        <a:srgbClr val="1E22AA"/>
      </a:accent4>
      <a:accent5>
        <a:srgbClr val="007377"/>
      </a:accent5>
      <a:accent6>
        <a:srgbClr val="6D2077"/>
      </a:accent6>
      <a:hlink>
        <a:srgbClr val="004B87"/>
      </a:hlink>
      <a:folHlink>
        <a:srgbClr val="007A53"/>
      </a:folHlink>
    </a:clrScheme>
    <a:fontScheme name="CSIRO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 Poster.potx" id="{AA9140DB-B565-4861-90D2-68362F9EA2A6}" vid="{2B2C6BC4-0854-4B5C-AA5F-4DD5EDDCDC55}"/>
    </a:ext>
  </a:extLst>
</a:theme>
</file>

<file path=ppt/theme/theme2.xml><?xml version="1.0" encoding="utf-8"?>
<a:theme xmlns:a="http://schemas.openxmlformats.org/drawingml/2006/main" name="Data61">
  <a:themeElements>
    <a:clrScheme name="CSIRO-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1D34"/>
      </a:accent2>
      <a:accent3>
        <a:srgbClr val="757579"/>
      </a:accent3>
      <a:accent4>
        <a:srgbClr val="1E22AA"/>
      </a:accent4>
      <a:accent5>
        <a:srgbClr val="007377"/>
      </a:accent5>
      <a:accent6>
        <a:srgbClr val="6D2077"/>
      </a:accent6>
      <a:hlink>
        <a:srgbClr val="004B87"/>
      </a:hlink>
      <a:folHlink>
        <a:srgbClr val="007A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 Poster.potx" id="{AA9140DB-B565-4861-90D2-68362F9EA2A6}" vid="{716954FC-ED49-4D19-9FB4-1F590CDC5C28}"/>
    </a:ext>
  </a:extLst>
</a:theme>
</file>

<file path=ppt/theme/theme3.xml><?xml version="1.0" encoding="utf-8"?>
<a:theme xmlns:a="http://schemas.openxmlformats.org/drawingml/2006/main" name="MNF">
  <a:themeElements>
    <a:clrScheme name="CSIRO-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1D34"/>
      </a:accent2>
      <a:accent3>
        <a:srgbClr val="757579"/>
      </a:accent3>
      <a:accent4>
        <a:srgbClr val="1E22AA"/>
      </a:accent4>
      <a:accent5>
        <a:srgbClr val="007377"/>
      </a:accent5>
      <a:accent6>
        <a:srgbClr val="6D2077"/>
      </a:accent6>
      <a:hlink>
        <a:srgbClr val="004B87"/>
      </a:hlink>
      <a:folHlink>
        <a:srgbClr val="007A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 Poster.potx" id="{AA9140DB-B565-4861-90D2-68362F9EA2A6}" vid="{24531567-0BBF-4393-A6A7-D79D1F39149D}"/>
    </a:ext>
  </a:extLst>
</a:theme>
</file>

<file path=ppt/theme/theme4.xml><?xml version="1.0" encoding="utf-8"?>
<a:theme xmlns:a="http://schemas.openxmlformats.org/drawingml/2006/main" name="Wordmark">
  <a:themeElements>
    <a:clrScheme name="CSIRO-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1D34"/>
      </a:accent2>
      <a:accent3>
        <a:srgbClr val="757579"/>
      </a:accent3>
      <a:accent4>
        <a:srgbClr val="1E22AA"/>
      </a:accent4>
      <a:accent5>
        <a:srgbClr val="007377"/>
      </a:accent5>
      <a:accent6>
        <a:srgbClr val="6D2077"/>
      </a:accent6>
      <a:hlink>
        <a:srgbClr val="004B87"/>
      </a:hlink>
      <a:folHlink>
        <a:srgbClr val="007A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0 Poster.potx" id="{AA9140DB-B565-4861-90D2-68362F9EA2A6}" vid="{8C299880-0305-426D-9DBE-AD79EF4F8F75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3a78ea-f84f-4fae-9c26-8769611ff900">
      <Terms xmlns="http://schemas.microsoft.com/office/infopath/2007/PartnerControls"/>
    </lcf76f155ced4ddcb4097134ff3c332f>
    <TaxCatchAll xmlns="8730e33a-4c68-4088-9efd-28b1cb3ed77c" xsi:nil="true"/>
    <_dlc_DocId xmlns="8730e33a-4c68-4088-9efd-28b1cb3ed77c">4X43ETXU4NFH-1780899124-4127</_dlc_DocId>
    <_dlc_DocIdUrl xmlns="8730e33a-4c68-4088-9efd-28b1cb3ed77c">
      <Url>https://csiroau.sharepoint.com/sites/iPhDTeam/_layouts/15/DocIdRedir.aspx?ID=4X43ETXU4NFH-1780899124-4127</Url>
      <Description>4X43ETXU4NFH-1780899124-4127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18A671CD4C9D46AFD7A5368C6DADEA" ma:contentTypeVersion="16" ma:contentTypeDescription="Create a new document." ma:contentTypeScope="" ma:versionID="493be47a86f56c45f24498646ba68ede">
  <xsd:schema xmlns:xsd="http://www.w3.org/2001/XMLSchema" xmlns:xs="http://www.w3.org/2001/XMLSchema" xmlns:p="http://schemas.microsoft.com/office/2006/metadata/properties" xmlns:ns2="8730e33a-4c68-4088-9efd-28b1cb3ed77c" xmlns:ns3="543a78ea-f84f-4fae-9c26-8769611ff900" targetNamespace="http://schemas.microsoft.com/office/2006/metadata/properties" ma:root="true" ma:fieldsID="07de9496ef46a5a2315a44b01758f067" ns2:_="" ns3:_="">
    <xsd:import namespace="8730e33a-4c68-4088-9efd-28b1cb3ed77c"/>
    <xsd:import namespace="543a78ea-f84f-4fae-9c26-8769611ff90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30e33a-4c68-4088-9efd-28b1cb3ed77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9423d5a7-c94e-4b88-8429-b7873f77e8e6}" ma:internalName="TaxCatchAll" ma:showField="CatchAllData" ma:web="8730e33a-4c68-4088-9efd-28b1cb3ed7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3a78ea-f84f-4fae-9c26-8769611ff9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c9513c6f-d7d3-4bba-9430-ae33811478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3CF554-A607-4D93-A7C2-202A2D018C38}">
  <ds:schemaRefs>
    <ds:schemaRef ds:uri="http://schemas.microsoft.com/office/2006/documentManagement/types"/>
    <ds:schemaRef ds:uri="http://purl.org/dc/dcmitype/"/>
    <ds:schemaRef ds:uri="8730e33a-4c68-4088-9efd-28b1cb3ed77c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3a78ea-f84f-4fae-9c26-8769611ff900"/>
  </ds:schemaRefs>
</ds:datastoreItem>
</file>

<file path=customXml/itemProps2.xml><?xml version="1.0" encoding="utf-8"?>
<ds:datastoreItem xmlns:ds="http://schemas.openxmlformats.org/officeDocument/2006/customXml" ds:itemID="{69132086-9773-4AC7-BF6D-380E9779858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033D068-94C6-45A4-94C1-D44ACD63FA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30e33a-4c68-4088-9efd-28b1cb3ed77c"/>
    <ds:schemaRef ds:uri="543a78ea-f84f-4fae-9c26-8769611ff9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26335D9-0D4F-4DC2-943C-FA76A3AB37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A0 Poster</Template>
  <TotalTime>564</TotalTime>
  <Words>557</Words>
  <Application>Microsoft Office PowerPoint</Application>
  <PresentationFormat>Custom</PresentationFormat>
  <Paragraphs>66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Symbol</vt:lpstr>
      <vt:lpstr>CSIRO</vt:lpstr>
      <vt:lpstr>Data61</vt:lpstr>
      <vt:lpstr>MNF</vt:lpstr>
      <vt:lpstr>Wordmark</vt:lpstr>
      <vt:lpstr>Kickstart your career with  CSIRO’s Industry PhD </vt:lpstr>
    </vt:vector>
  </TitlesOfParts>
  <Company>CSIRO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Kickstart you career with  CSIRO’s Industry PhD</dc:title>
  <dc:creator>Luca, Michelle (SI&amp;P, Kensington WA)</dc:creator>
  <cp:lastModifiedBy>Luca, Michelle (Science Connect, Kensington WA)</cp:lastModifiedBy>
  <cp:revision>11</cp:revision>
  <dcterms:created xsi:type="dcterms:W3CDTF">2023-08-25T02:56:41Z</dcterms:created>
  <dcterms:modified xsi:type="dcterms:W3CDTF">2024-11-22T01:18:36Z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0x010100E318A671CD4C9D46AFD7A5368C6DADEA</vt:lpwstr>
  </property>
  <property fmtid="{D5CDD505-2E9C-101B-9397-08002B2CF9AE}" pid="3" name="_dlc_DocIdItemGuid">
    <vt:lpwstr>7578d565-8b7d-4441-942d-77b157dd218c</vt:lpwstr>
  </property>
  <property fmtid="{D5CDD505-2E9C-101B-9397-08002B2CF9AE}" pid="4" name="MediaServiceImageTags">
    <vt:lpwstr/>
  </property>
</Properties>
</file>